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4" r:id="rId2"/>
    <p:sldId id="256" r:id="rId3"/>
    <p:sldId id="263" r:id="rId4"/>
    <p:sldId id="259" r:id="rId5"/>
    <p:sldId id="258" r:id="rId6"/>
    <p:sldId id="257" r:id="rId7"/>
    <p:sldId id="261" r:id="rId8"/>
    <p:sldId id="262" r:id="rId9"/>
    <p:sldId id="266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4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FC665-F7D3-4632-A26A-0584F5D843B6}" type="datetimeFigureOut">
              <a:rPr lang="ru-RU" smtClean="0"/>
              <a:t>23.05.2021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DC6D3D-8A48-487A-A7DC-E3C397297F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3215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DC6D3D-8A48-487A-A7DC-E3C397297FAA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7792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761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522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63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791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28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2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80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47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43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38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57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FF698-1CA5-4C98-927C-96BCE8F59842}" type="datetimeFigureOut">
              <a:rPr lang="en-US" smtClean="0"/>
              <a:t>5/23/2021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4EDB5-7BC1-4936-B0D6-6D12677BB6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38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IOT based intelligent traffic management system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465832" y="4077526"/>
            <a:ext cx="9144000" cy="1655762"/>
          </a:xfrm>
        </p:spPr>
        <p:txBody>
          <a:bodyPr/>
          <a:lstStyle/>
          <a:p>
            <a:pPr algn="r"/>
            <a:endParaRPr lang="en-US" dirty="0" smtClean="0"/>
          </a:p>
          <a:p>
            <a:pPr algn="r"/>
            <a:endParaRPr lang="en-US" dirty="0"/>
          </a:p>
          <a:p>
            <a:pPr algn="r"/>
            <a:r>
              <a:rPr lang="en-US" dirty="0" smtClean="0"/>
              <a:t>Uzakov Muktar, Nuraliyeva Assel, Kabdygaliyeva Yerkezhan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4445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25284" t="29827" r="22603" b="15465"/>
          <a:stretch/>
        </p:blipFill>
        <p:spPr>
          <a:xfrm>
            <a:off x="169682" y="1602557"/>
            <a:ext cx="8269344" cy="488308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/>
          <a:srcRect r="-249" b="4659"/>
          <a:stretch/>
        </p:blipFill>
        <p:spPr>
          <a:xfrm>
            <a:off x="4658243" y="73870"/>
            <a:ext cx="7210105" cy="385710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5"/>
          <a:srcRect r="15721" b="5155"/>
          <a:stretch/>
        </p:blipFill>
        <p:spPr>
          <a:xfrm>
            <a:off x="7518578" y="4044099"/>
            <a:ext cx="4189514" cy="265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3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9056" y="2367661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</a:t>
            </a:r>
            <a:r>
              <a:rPr lang="en-US" b="1" dirty="0" smtClean="0"/>
              <a:t>hanks </a:t>
            </a:r>
            <a:r>
              <a:rPr lang="en-US" b="1" dirty="0"/>
              <a:t>for the attention!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178275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Objective of the project is to make IOT based intelligent </a:t>
            </a:r>
            <a:r>
              <a:rPr lang="en-US" sz="3600" dirty="0" smtClean="0"/>
              <a:t>traffic </a:t>
            </a:r>
            <a:r>
              <a:rPr lang="en-US" sz="3600" dirty="0"/>
              <a:t>management system.</a:t>
            </a:r>
          </a:p>
        </p:txBody>
      </p:sp>
    </p:spTree>
    <p:extLst>
      <p:ext uri="{BB962C8B-B14F-4D97-AF65-F5344CB8AC3E}">
        <p14:creationId xmlns:p14="http://schemas.microsoft.com/office/powerpoint/2010/main" val="2231388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76" y="1238766"/>
            <a:ext cx="10907647" cy="507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824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ars.els-cdn.com/content/image/1-s2.0-S2589791820300207-gr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271" y="2728236"/>
            <a:ext cx="8671266" cy="1183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27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9348" y="3230884"/>
            <a:ext cx="6667269" cy="320574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70273" y="678047"/>
            <a:ext cx="808155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four main system development activities are</a:t>
            </a:r>
            <a:r>
              <a:rPr lang="en-US" sz="2400" dirty="0" smtClean="0"/>
              <a:t>:</a:t>
            </a:r>
          </a:p>
          <a:p>
            <a:endParaRPr lang="en-US" sz="2400" dirty="0"/>
          </a:p>
          <a:p>
            <a:pPr lvl="1"/>
            <a:r>
              <a:rPr lang="en-US" sz="2400" dirty="0"/>
              <a:t> (</a:t>
            </a:r>
            <a:r>
              <a:rPr lang="en-US" sz="2400" dirty="0" err="1"/>
              <a:t>i</a:t>
            </a:r>
            <a:r>
              <a:rPr lang="en-US" sz="2400" dirty="0"/>
              <a:t>) populate geographical map details for a given location, </a:t>
            </a:r>
          </a:p>
          <a:p>
            <a:pPr lvl="1"/>
            <a:r>
              <a:rPr lang="en-US" sz="2400" dirty="0"/>
              <a:t>(ii) detect vehicle and estimate vehicle length, </a:t>
            </a:r>
          </a:p>
          <a:p>
            <a:pPr lvl="1"/>
            <a:r>
              <a:rPr lang="en-US" sz="2400" dirty="0"/>
              <a:t>(iii) determine growing queue, and </a:t>
            </a:r>
          </a:p>
          <a:p>
            <a:pPr lvl="1"/>
            <a:r>
              <a:rPr lang="en-US" sz="2400" dirty="0"/>
              <a:t>(iv) display traffic updates. </a:t>
            </a:r>
          </a:p>
        </p:txBody>
      </p:sp>
    </p:spTree>
    <p:extLst>
      <p:ext uri="{BB962C8B-B14F-4D97-AF65-F5344CB8AC3E}">
        <p14:creationId xmlns:p14="http://schemas.microsoft.com/office/powerpoint/2010/main" val="3618481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184" y="409850"/>
            <a:ext cx="2686425" cy="18957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919" y="706624"/>
            <a:ext cx="2121875" cy="16704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766" y="522513"/>
            <a:ext cx="1676634" cy="20386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7668" y="864890"/>
            <a:ext cx="2501634" cy="14407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74766" y="2770390"/>
            <a:ext cx="1063584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The system components </a:t>
            </a:r>
            <a:r>
              <a:rPr lang="en-US" sz="2000" dirty="0" smtClean="0"/>
              <a:t>include:</a:t>
            </a:r>
          </a:p>
          <a:p>
            <a:r>
              <a:rPr lang="en-US" sz="2000" dirty="0" smtClean="0"/>
              <a:t> </a:t>
            </a:r>
            <a:endParaRPr lang="en-US" sz="2000" dirty="0"/>
          </a:p>
          <a:p>
            <a:pPr lvl="1"/>
            <a:r>
              <a:rPr lang="en-US" sz="2000" dirty="0"/>
              <a:t>(</a:t>
            </a:r>
            <a:r>
              <a:rPr lang="en-US" sz="2000" dirty="0" err="1"/>
              <a:t>i</a:t>
            </a:r>
            <a:r>
              <a:rPr lang="en-US" sz="2000" dirty="0"/>
              <a:t>) Geographical map, </a:t>
            </a:r>
          </a:p>
          <a:p>
            <a:pPr lvl="1"/>
            <a:r>
              <a:rPr lang="en-US" sz="2000" dirty="0"/>
              <a:t>(ii) Sensors, </a:t>
            </a:r>
          </a:p>
          <a:p>
            <a:pPr lvl="1"/>
            <a:r>
              <a:rPr lang="en-US" sz="2000" dirty="0"/>
              <a:t>(iii) Microcontroller, </a:t>
            </a:r>
          </a:p>
          <a:p>
            <a:pPr lvl="1"/>
            <a:r>
              <a:rPr lang="en-US" sz="2000" dirty="0"/>
              <a:t>(iv) </a:t>
            </a:r>
            <a:r>
              <a:rPr lang="en-US" sz="2000" dirty="0" err="1"/>
              <a:t>IoT</a:t>
            </a:r>
            <a:r>
              <a:rPr lang="en-US" sz="2000" dirty="0"/>
              <a:t> platform, </a:t>
            </a:r>
          </a:p>
          <a:p>
            <a:pPr lvl="1"/>
            <a:r>
              <a:rPr lang="en-US" sz="2000" dirty="0"/>
              <a:t>(v) Database, and </a:t>
            </a:r>
          </a:p>
          <a:p>
            <a:pPr lvl="1"/>
            <a:r>
              <a:rPr lang="en-US" sz="2000" dirty="0"/>
              <a:t>(vi) Electronic display units</a:t>
            </a:r>
          </a:p>
        </p:txBody>
      </p:sp>
    </p:spTree>
    <p:extLst>
      <p:ext uri="{BB962C8B-B14F-4D97-AF65-F5344CB8AC3E}">
        <p14:creationId xmlns:p14="http://schemas.microsoft.com/office/powerpoint/2010/main" val="2722971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g. 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890" y="2421754"/>
            <a:ext cx="6153150" cy="320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899739" y="832899"/>
            <a:ext cx="77680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E2E2E"/>
                </a:solidFill>
                <a:latin typeface="NexusSerif"/>
              </a:rPr>
              <a:t>The activities, the software, and hardware components associated with each activity are </a:t>
            </a:r>
            <a:r>
              <a:rPr lang="en-US" dirty="0" smtClean="0">
                <a:solidFill>
                  <a:srgbClr val="2E2E2E"/>
                </a:solidFill>
                <a:latin typeface="NexusSerif"/>
              </a:rPr>
              <a:t>shown below</a:t>
            </a:r>
            <a:r>
              <a:rPr lang="en-US" dirty="0">
                <a:solidFill>
                  <a:srgbClr val="2E2E2E"/>
                </a:solidFill>
                <a:latin typeface="NexusSerif"/>
              </a:rPr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482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Algorithm: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Vehicle </a:t>
            </a:r>
            <a:r>
              <a:rPr lang="en-US" dirty="0"/>
              <a:t>detection and physical length estimation</a:t>
            </a:r>
          </a:p>
          <a:p>
            <a:r>
              <a:rPr lang="en-US" dirty="0"/>
              <a:t>Road occupancy and growing queues</a:t>
            </a:r>
          </a:p>
          <a:p>
            <a:r>
              <a:rPr lang="en-US" dirty="0"/>
              <a:t>Display </a:t>
            </a:r>
            <a:r>
              <a:rPr lang="en-US" dirty="0" smtClean="0"/>
              <a:t>warning audio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175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25130" t="21993" r="21984" b="4880"/>
          <a:stretch/>
        </p:blipFill>
        <p:spPr>
          <a:xfrm>
            <a:off x="329939" y="292230"/>
            <a:ext cx="7918514" cy="615884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9561" t="54157" r="7989" b="11891"/>
          <a:stretch/>
        </p:blipFill>
        <p:spPr>
          <a:xfrm>
            <a:off x="5806911" y="4573895"/>
            <a:ext cx="5929460" cy="156304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4"/>
          <a:srcRect l="19485" t="27904" r="16881" b="10653"/>
          <a:stretch/>
        </p:blipFill>
        <p:spPr>
          <a:xfrm>
            <a:off x="6221691" y="1054576"/>
            <a:ext cx="5382705" cy="292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155</Words>
  <Application>Microsoft Office PowerPoint</Application>
  <PresentationFormat>Широкоэкранный</PresentationFormat>
  <Paragraphs>26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NexusSerif</vt:lpstr>
      <vt:lpstr>Office Theme</vt:lpstr>
      <vt:lpstr>IOT based intelligent traffic management system</vt:lpstr>
      <vt:lpstr>The Objective of the project is to make IOT based intelligent traffic management system.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Algorithm:</vt:lpstr>
      <vt:lpstr>Презентация PowerPoint</vt:lpstr>
      <vt:lpstr>Презентация PowerPoint</vt:lpstr>
      <vt:lpstr>Thanks for the attention!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Objective of the project is to make IOT based intelligent trafic management system.</dc:title>
  <dc:creator>Mukhtar</dc:creator>
  <cp:lastModifiedBy>Yerkezhan Kabdygaliyeva</cp:lastModifiedBy>
  <cp:revision>24</cp:revision>
  <dcterms:created xsi:type="dcterms:W3CDTF">2021-03-23T10:53:39Z</dcterms:created>
  <dcterms:modified xsi:type="dcterms:W3CDTF">2021-05-23T10:59:35Z</dcterms:modified>
</cp:coreProperties>
</file>

<file path=docProps/thumbnail.jpeg>
</file>